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35587-5087-4444-90E0-80E4C066B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A6A129-E1A3-42BA-AB75-37A1171E8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B6CB04-0927-403C-BDFB-3CC90CC6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487824-4EBE-4384-A080-A44B894A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8CF57-B576-4A7B-8461-F25A12D5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26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E7B35D-1AD7-480F-B19F-F84ADF6B1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812CF3-B74A-4649-92A7-06B48DB94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033DB-08B5-4936-8A73-0F60EE09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CA795D-74AE-468D-BAAF-BC398C67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897128-3947-4754-B7A3-AAB2493F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93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9C0B58-56CF-4D71-AFC2-134DD28ED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F68D12-22B9-43CC-A608-F3A8D6579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7AB99F-4875-4332-A818-6BD23220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5E20F4-F8B2-43AF-9606-6210BFF1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A1412C-E02A-4902-BAB7-A035A24A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1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CE146-8D47-4FC6-91CF-94ECA341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1F8FB0-B48E-44FB-AA6F-F98DDBF6E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F07C5C-1760-4DF2-92F5-89888284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D8797C-92EC-4390-B023-F6B27788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121AF7-9755-4A6F-9853-4F1153AE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25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2D8DE-B0D6-4F91-BF22-C3FDF8EA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45C1B9-4FC9-4FDC-AF0F-C1DD6572A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272402-BD0F-43DA-AADA-B121B9DC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FD2BC6-34EC-4807-A3CB-230A7DA3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C0AF9B-3C47-4BEE-A139-1894CB73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45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63E13-B714-457C-9415-5E097E07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14E614-543C-4BE7-A8DA-EC55B302B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A429F1-EC9B-43F6-8AD0-0D54D9E50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1B403A-CAFC-4EBC-86A0-3BD20FFC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0EEA4E-5AB6-412F-ADB6-FA510FCF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C9E3F7-D26A-4BB5-B395-D430DC11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89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8F4F6-A863-4F22-B44E-5D16C0E6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03A473-2243-4EE7-B85E-BB65CC02D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9F57F4-FE37-4028-A854-9BF548CB7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FE2656-E285-4278-953D-71A499F96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3BCA17-3332-4A1C-A8F6-5516AAF54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0DFEC0-C4C3-4004-AC36-8AA94CC1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3F8E48-C961-4870-AF06-702774B5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951113-0808-485A-9E20-61AEBD19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4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30C7F-292E-49AA-8713-DF97DC8F2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FA2FA8-E465-4E89-B55A-06B40D1E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7E8917-4AC9-46DC-9736-19056BC5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11C27C-4E14-48A3-A757-9524243E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96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ABED00-0A00-450D-AFC4-28D4F2EB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BCF19F9-346B-4400-8E37-E2921C50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A0E884-9317-40E3-9C04-DE51543F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375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DA2FF-BA80-4FEB-B970-2C13F34F8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32A97D-2796-43D6-B769-27C0DD5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55C12B-1DC4-4748-99D4-0ED22BE7C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D114D4-26FF-4B19-B795-F8358A2C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AEC8B4-45A6-4580-A19C-E0FD7930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5D7B68-68C2-4399-BB76-0C4293B8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6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F9F17-80F9-44C2-ADC0-CC354750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5783F6-2E3E-4059-8A79-E98B500D0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6BD3F4-FAB1-449D-9086-614414F6F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A3AE18-72D7-4037-98FD-3FA8FB6A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0E698A-9BE3-4214-B1FC-FA7FD8F5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F55324-149D-4005-8B2B-525A30BF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166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599A94-0829-41D6-9779-55F6B2CF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04208-D943-4098-BD2B-5D3B99692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1DEC5C-6195-4098-B7F3-37012E930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0C1EC-EA20-4D7B-8D26-099F99437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701D5D-F82A-476E-9078-5E532C103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05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A05E435E-10E2-4918-AFEC-87C32A44BBDA}"/>
              </a:ext>
            </a:extLst>
          </p:cNvPr>
          <p:cNvSpPr/>
          <p:nvPr/>
        </p:nvSpPr>
        <p:spPr>
          <a:xfrm>
            <a:off x="0" y="6548553"/>
            <a:ext cx="12192006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www.archivonomia.org.mx                 ama@archivonomia.org.mx                      AMA Asociación Mexicana de Archivonomía, A.C.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/>
          <a:srcRect l="44894" b="20009"/>
          <a:stretch/>
        </p:blipFill>
        <p:spPr>
          <a:xfrm>
            <a:off x="7509227" y="1908717"/>
            <a:ext cx="4307219" cy="355018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00C7DF1-349A-4751-90C3-A0409154AB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48" r="22156" b="-1574"/>
          <a:stretch/>
        </p:blipFill>
        <p:spPr>
          <a:xfrm>
            <a:off x="6924990" y="6548552"/>
            <a:ext cx="278552" cy="30777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48F7304-50AE-404C-A841-0406ED29B8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42" r="18144" b="7356"/>
          <a:stretch/>
        </p:blipFill>
        <p:spPr>
          <a:xfrm>
            <a:off x="1363969" y="136276"/>
            <a:ext cx="9464051" cy="813050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E5D8AACA-F462-491C-992F-6DB7401EC512}"/>
              </a:ext>
            </a:extLst>
          </p:cNvPr>
          <p:cNvSpPr txBox="1">
            <a:spLocks/>
          </p:cNvSpPr>
          <p:nvPr/>
        </p:nvSpPr>
        <p:spPr>
          <a:xfrm>
            <a:off x="1698171" y="902515"/>
            <a:ext cx="8850086" cy="5017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LEY GENERAL DE ARCHIVOS  DOF 15/06/2018</a:t>
            </a:r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571161" y="1715565"/>
            <a:ext cx="7353639" cy="4598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SON SUJETOS OBLIGADOS  (Art. 4 </a:t>
            </a:r>
            <a:r>
              <a:rPr lang="es-MX" b="1" dirty="0" err="1">
                <a:solidFill>
                  <a:schemeClr val="accent2">
                    <a:lumMod val="75000"/>
                  </a:schemeClr>
                </a:solidFill>
              </a:rPr>
              <a:t>Fracc</a:t>
            </a: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. LVI):</a:t>
            </a:r>
          </a:p>
          <a:p>
            <a:endParaRPr lang="es-MX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Poderes Legislativo, Ejecutivo y Judicial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Órganos autónomos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Partidos políticos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Fideicomisos y fondos públicos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Persona física, moral o sindicato que reciba y ejerza recursos públicos o realice actos de autoridad de la federación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Las Entidades federativas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Los Municipios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Las personas físicas o morales que cuenten con archivos privados de interés público.</a:t>
            </a:r>
          </a:p>
        </p:txBody>
      </p:sp>
    </p:spTree>
    <p:extLst>
      <p:ext uri="{BB962C8B-B14F-4D97-AF65-F5344CB8AC3E}">
        <p14:creationId xmlns:p14="http://schemas.microsoft.com/office/powerpoint/2010/main" val="413681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48F7304-50AE-404C-A841-0406ED29B8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42" r="18144" b="7356"/>
          <a:stretch/>
        </p:blipFill>
        <p:spPr>
          <a:xfrm>
            <a:off x="1363969" y="136276"/>
            <a:ext cx="9464051" cy="81305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05E435E-10E2-4918-AFEC-87C32A44BBDA}"/>
              </a:ext>
            </a:extLst>
          </p:cNvPr>
          <p:cNvSpPr/>
          <p:nvPr/>
        </p:nvSpPr>
        <p:spPr>
          <a:xfrm>
            <a:off x="0" y="6548553"/>
            <a:ext cx="12192006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www.archivonomia.org.mx                 ama@archivonomia.org.mx                      AMA Asociación Mexicana de Archivonomía, A.C.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00C7DF1-349A-4751-90C3-A0409154AB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48" r="22156" b="-1574"/>
          <a:stretch/>
        </p:blipFill>
        <p:spPr>
          <a:xfrm>
            <a:off x="6924990" y="6548552"/>
            <a:ext cx="278552" cy="307777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83588ABC-E733-47B9-8624-9034F73C01DE}"/>
              </a:ext>
            </a:extLst>
          </p:cNvPr>
          <p:cNvSpPr txBox="1">
            <a:spLocks/>
          </p:cNvSpPr>
          <p:nvPr/>
        </p:nvSpPr>
        <p:spPr>
          <a:xfrm>
            <a:off x="753332" y="3253734"/>
            <a:ext cx="2237059" cy="10277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Estado Mexicano deberá (Art. 6):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1979F9F9-58AD-4DCE-8279-BB44E1B28A44}"/>
              </a:ext>
            </a:extLst>
          </p:cNvPr>
          <p:cNvSpPr/>
          <p:nvPr/>
        </p:nvSpPr>
        <p:spPr>
          <a:xfrm>
            <a:off x="2108976" y="1645173"/>
            <a:ext cx="3987018" cy="1027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Garantizar la organización, conservación y preservación de los archivos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7E301D7-C57F-44F2-9616-DC4428D381A9}"/>
              </a:ext>
            </a:extLst>
          </p:cNvPr>
          <p:cNvSpPr/>
          <p:nvPr/>
        </p:nvSpPr>
        <p:spPr>
          <a:xfrm>
            <a:off x="3770119" y="2817397"/>
            <a:ext cx="4014853" cy="102776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Respetar el derecho a la verdad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EE61428-7DFB-46BF-9E1F-6DC8B969B13B}"/>
              </a:ext>
            </a:extLst>
          </p:cNvPr>
          <p:cNvSpPr/>
          <p:nvPr/>
        </p:nvSpPr>
        <p:spPr>
          <a:xfrm>
            <a:off x="5764648" y="3902514"/>
            <a:ext cx="4040648" cy="103747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acceso a la información 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A9EF70A2-9D9B-4D7B-812B-DAF2FA363175}"/>
              </a:ext>
            </a:extLst>
          </p:cNvPr>
          <p:cNvSpPr/>
          <p:nvPr/>
        </p:nvSpPr>
        <p:spPr>
          <a:xfrm>
            <a:off x="7714323" y="4987827"/>
            <a:ext cx="4181945" cy="102776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Fomentar el conocimiento del patrimonio documental de la Nación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E5D8AACA-F462-491C-992F-6DB7401EC512}"/>
              </a:ext>
            </a:extLst>
          </p:cNvPr>
          <p:cNvSpPr txBox="1">
            <a:spLocks/>
          </p:cNvSpPr>
          <p:nvPr/>
        </p:nvSpPr>
        <p:spPr>
          <a:xfrm>
            <a:off x="1709057" y="887837"/>
            <a:ext cx="8817429" cy="4908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LEY GENERAL DE ARCHIVOS  DOF 15/06/2018</a:t>
            </a:r>
          </a:p>
        </p:txBody>
      </p:sp>
    </p:spTree>
    <p:extLst>
      <p:ext uri="{BB962C8B-B14F-4D97-AF65-F5344CB8AC3E}">
        <p14:creationId xmlns:p14="http://schemas.microsoft.com/office/powerpoint/2010/main" val="149426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48F7304-50AE-404C-A841-0406ED29B8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42" r="18144" b="7356"/>
          <a:stretch/>
        </p:blipFill>
        <p:spPr>
          <a:xfrm>
            <a:off x="1363969" y="136276"/>
            <a:ext cx="9464051" cy="81305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05E435E-10E2-4918-AFEC-87C32A44BBDA}"/>
              </a:ext>
            </a:extLst>
          </p:cNvPr>
          <p:cNvSpPr/>
          <p:nvPr/>
        </p:nvSpPr>
        <p:spPr>
          <a:xfrm>
            <a:off x="0" y="6548553"/>
            <a:ext cx="12192006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www.archivonomia.org.mx                 ama@archivonomia.org.mx                      AMA Asociación Mexicana de Archivonomía, A.C.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00C7DF1-349A-4751-90C3-A0409154AB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48" r="22156" b="-1574"/>
          <a:stretch/>
        </p:blipFill>
        <p:spPr>
          <a:xfrm>
            <a:off x="6924990" y="6548552"/>
            <a:ext cx="278552" cy="307777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E5D8AACA-F462-491C-992F-6DB7401EC512}"/>
              </a:ext>
            </a:extLst>
          </p:cNvPr>
          <p:cNvSpPr txBox="1">
            <a:spLocks/>
          </p:cNvSpPr>
          <p:nvPr/>
        </p:nvSpPr>
        <p:spPr>
          <a:xfrm>
            <a:off x="1709057" y="887837"/>
            <a:ext cx="8817429" cy="4908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LEY GENERAL DE ARCHIVOS  DOF 15/06/2018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FBAB281-1E46-4186-910B-B60F9F2063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782"/>
          <a:stretch/>
        </p:blipFill>
        <p:spPr>
          <a:xfrm>
            <a:off x="7425745" y="2228229"/>
            <a:ext cx="4195094" cy="2956348"/>
          </a:xfrm>
          <a:prstGeom prst="rect">
            <a:avLst/>
          </a:prstGeom>
        </p:spPr>
      </p:pic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3F82B3D1-61C7-4B68-AA03-D5A5AD1D61CD}"/>
              </a:ext>
            </a:extLst>
          </p:cNvPr>
          <p:cNvSpPr txBox="1">
            <a:spLocks/>
          </p:cNvSpPr>
          <p:nvPr/>
        </p:nvSpPr>
        <p:spPr>
          <a:xfrm>
            <a:off x="571161" y="1791244"/>
            <a:ext cx="6174195" cy="403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2800" b="1" dirty="0">
              <a:solidFill>
                <a:schemeClr val="accent2"/>
              </a:solidFill>
            </a:endParaRPr>
          </a:p>
          <a:p>
            <a:pPr algn="just"/>
            <a:r>
              <a:rPr lang="es-MX" sz="2800" b="1" dirty="0">
                <a:solidFill>
                  <a:schemeClr val="accent1"/>
                </a:solidFill>
              </a:rPr>
              <a:t>El servidor público que concluya su empleo, cargo o comisión, deberá </a:t>
            </a:r>
            <a:r>
              <a:rPr lang="es-MX" sz="2800" b="1" u="sng" dirty="0">
                <a:solidFill>
                  <a:schemeClr val="accent1"/>
                </a:solidFill>
              </a:rPr>
              <a:t>garantizar la entrega de los archivos </a:t>
            </a:r>
            <a:r>
              <a:rPr lang="es-MX" sz="2800" b="1" dirty="0">
                <a:solidFill>
                  <a:schemeClr val="accent1"/>
                </a:solidFill>
              </a:rPr>
              <a:t>a quien lo sustituya, </a:t>
            </a:r>
            <a:r>
              <a:rPr lang="es-MX" sz="2800" b="1" u="sng" dirty="0">
                <a:solidFill>
                  <a:schemeClr val="accent1"/>
                </a:solidFill>
              </a:rPr>
              <a:t>debiendo estar organizados y descritos </a:t>
            </a:r>
            <a:r>
              <a:rPr lang="es-MX" sz="2800" b="1" dirty="0">
                <a:solidFill>
                  <a:schemeClr val="accent1"/>
                </a:solidFill>
              </a:rPr>
              <a:t>de conformidad con los instrumentos de control y consulta archivísticos… (Art. 10)</a:t>
            </a:r>
          </a:p>
          <a:p>
            <a:pPr algn="just"/>
            <a:endParaRPr lang="es-MX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8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238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MB</dc:creator>
  <cp:lastModifiedBy>DANIEL MB</cp:lastModifiedBy>
  <cp:revision>27</cp:revision>
  <dcterms:created xsi:type="dcterms:W3CDTF">2018-11-11T12:56:06Z</dcterms:created>
  <dcterms:modified xsi:type="dcterms:W3CDTF">2019-01-18T16:40:25Z</dcterms:modified>
</cp:coreProperties>
</file>