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69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69C0CF-85E6-480B-AE90-C7DC0F61C30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CF9CC749-F4A6-4D46-9F40-457836930EFC}">
      <dgm:prSet phldrT="[Texto]"/>
      <dgm:spPr/>
      <dgm:t>
        <a:bodyPr/>
        <a:lstStyle/>
        <a:p>
          <a:r>
            <a:rPr lang="es-MX" dirty="0"/>
            <a:t>FONDO</a:t>
          </a:r>
        </a:p>
      </dgm:t>
    </dgm:pt>
    <dgm:pt modelId="{93109E5B-A48F-49F6-9EB1-E82F4503D057}" type="parTrans" cxnId="{39D26EEA-B151-445B-B3C7-F84AA0F7A096}">
      <dgm:prSet/>
      <dgm:spPr/>
      <dgm:t>
        <a:bodyPr/>
        <a:lstStyle/>
        <a:p>
          <a:endParaRPr lang="es-MX"/>
        </a:p>
      </dgm:t>
    </dgm:pt>
    <dgm:pt modelId="{D81745CB-036F-4B8F-A08C-E94E31910CDF}" type="sibTrans" cxnId="{39D26EEA-B151-445B-B3C7-F84AA0F7A096}">
      <dgm:prSet/>
      <dgm:spPr/>
      <dgm:t>
        <a:bodyPr/>
        <a:lstStyle/>
        <a:p>
          <a:endParaRPr lang="es-MX"/>
        </a:p>
      </dgm:t>
    </dgm:pt>
    <dgm:pt modelId="{84D8DA2F-EE93-4A58-865A-CE869A5E95C4}">
      <dgm:prSet phldrT="[Texto]"/>
      <dgm:spPr/>
      <dgm:t>
        <a:bodyPr/>
        <a:lstStyle/>
        <a:p>
          <a:r>
            <a:rPr lang="es-MX" dirty="0"/>
            <a:t>Sección</a:t>
          </a:r>
        </a:p>
      </dgm:t>
    </dgm:pt>
    <dgm:pt modelId="{729252F9-77EC-4FEC-BAE0-B1EE3C8C64F0}" type="parTrans" cxnId="{F185B5B4-BCD6-49F2-929B-8FEDA58F68A7}">
      <dgm:prSet/>
      <dgm:spPr/>
      <dgm:t>
        <a:bodyPr/>
        <a:lstStyle/>
        <a:p>
          <a:endParaRPr lang="es-MX"/>
        </a:p>
      </dgm:t>
    </dgm:pt>
    <dgm:pt modelId="{E6502B35-483D-4DCA-9377-5DDD98263D5D}" type="sibTrans" cxnId="{F185B5B4-BCD6-49F2-929B-8FEDA58F68A7}">
      <dgm:prSet/>
      <dgm:spPr/>
      <dgm:t>
        <a:bodyPr/>
        <a:lstStyle/>
        <a:p>
          <a:endParaRPr lang="es-MX"/>
        </a:p>
      </dgm:t>
    </dgm:pt>
    <dgm:pt modelId="{7A6DE1AC-E321-4848-9A89-DD0BC1453143}">
      <dgm:prSet phldrT="[Texto]"/>
      <dgm:spPr/>
      <dgm:t>
        <a:bodyPr/>
        <a:lstStyle/>
        <a:p>
          <a:r>
            <a:rPr lang="es-MX" dirty="0"/>
            <a:t>Serie</a:t>
          </a:r>
        </a:p>
      </dgm:t>
    </dgm:pt>
    <dgm:pt modelId="{7036101E-F424-465B-91E0-26B4856A80E6}" type="parTrans" cxnId="{09C74FAE-E8DC-445B-B646-3112B50193E6}">
      <dgm:prSet/>
      <dgm:spPr/>
      <dgm:t>
        <a:bodyPr/>
        <a:lstStyle/>
        <a:p>
          <a:endParaRPr lang="es-MX"/>
        </a:p>
      </dgm:t>
    </dgm:pt>
    <dgm:pt modelId="{DC7E90D5-4AD0-4563-B12A-25418AD6FF2E}" type="sibTrans" cxnId="{09C74FAE-E8DC-445B-B646-3112B50193E6}">
      <dgm:prSet/>
      <dgm:spPr/>
      <dgm:t>
        <a:bodyPr/>
        <a:lstStyle/>
        <a:p>
          <a:endParaRPr lang="es-MX"/>
        </a:p>
      </dgm:t>
    </dgm:pt>
    <dgm:pt modelId="{22DF6716-3926-4FB0-97E4-4B01E3EAAF45}">
      <dgm:prSet phldrT="[Texto]"/>
      <dgm:spPr/>
      <dgm:t>
        <a:bodyPr/>
        <a:lstStyle/>
        <a:p>
          <a:r>
            <a:rPr lang="es-MX" dirty="0"/>
            <a:t>Serie</a:t>
          </a:r>
        </a:p>
      </dgm:t>
    </dgm:pt>
    <dgm:pt modelId="{BB3C3F63-7B91-4D8D-B3CA-21ECCAB010FE}" type="parTrans" cxnId="{86A63218-5DF4-43DA-9649-954AFE764A0B}">
      <dgm:prSet/>
      <dgm:spPr/>
      <dgm:t>
        <a:bodyPr/>
        <a:lstStyle/>
        <a:p>
          <a:endParaRPr lang="es-MX"/>
        </a:p>
      </dgm:t>
    </dgm:pt>
    <dgm:pt modelId="{80F29C03-EA9D-4D29-8896-E1A4C46B2D20}" type="sibTrans" cxnId="{86A63218-5DF4-43DA-9649-954AFE764A0B}">
      <dgm:prSet/>
      <dgm:spPr/>
      <dgm:t>
        <a:bodyPr/>
        <a:lstStyle/>
        <a:p>
          <a:endParaRPr lang="es-MX"/>
        </a:p>
      </dgm:t>
    </dgm:pt>
    <dgm:pt modelId="{C7F10C9E-AB20-4EFF-BEC3-0545A7642280}">
      <dgm:prSet phldrT="[Texto]"/>
      <dgm:spPr/>
      <dgm:t>
        <a:bodyPr/>
        <a:lstStyle/>
        <a:p>
          <a:r>
            <a:rPr lang="es-MX" dirty="0"/>
            <a:t>Sección</a:t>
          </a:r>
        </a:p>
      </dgm:t>
    </dgm:pt>
    <dgm:pt modelId="{989797E7-41D2-4A52-9DC7-1EC47BDD82AE}" type="parTrans" cxnId="{0E442C9C-4759-4524-B0B3-BB2EAB632F80}">
      <dgm:prSet/>
      <dgm:spPr/>
      <dgm:t>
        <a:bodyPr/>
        <a:lstStyle/>
        <a:p>
          <a:endParaRPr lang="es-MX"/>
        </a:p>
      </dgm:t>
    </dgm:pt>
    <dgm:pt modelId="{6BD621D8-260C-456E-8380-18F859BCB2C5}" type="sibTrans" cxnId="{0E442C9C-4759-4524-B0B3-BB2EAB632F80}">
      <dgm:prSet/>
      <dgm:spPr/>
      <dgm:t>
        <a:bodyPr/>
        <a:lstStyle/>
        <a:p>
          <a:endParaRPr lang="es-MX"/>
        </a:p>
      </dgm:t>
    </dgm:pt>
    <dgm:pt modelId="{4F52CB2C-5EEE-42A3-B874-E154F4C5F26F}">
      <dgm:prSet phldrT="[Texto]"/>
      <dgm:spPr/>
      <dgm:t>
        <a:bodyPr/>
        <a:lstStyle/>
        <a:p>
          <a:r>
            <a:rPr lang="es-MX" dirty="0"/>
            <a:t>Serie</a:t>
          </a:r>
        </a:p>
      </dgm:t>
    </dgm:pt>
    <dgm:pt modelId="{7D956CE9-4089-439E-86DD-C224C87458C2}" type="parTrans" cxnId="{E8A40680-0921-44D0-8FCA-7CB2D53D198A}">
      <dgm:prSet/>
      <dgm:spPr/>
      <dgm:t>
        <a:bodyPr/>
        <a:lstStyle/>
        <a:p>
          <a:endParaRPr lang="es-MX"/>
        </a:p>
      </dgm:t>
    </dgm:pt>
    <dgm:pt modelId="{09B7322E-BE75-4C75-82EC-2F2AC5A114F5}" type="sibTrans" cxnId="{E8A40680-0921-44D0-8FCA-7CB2D53D198A}">
      <dgm:prSet/>
      <dgm:spPr/>
      <dgm:t>
        <a:bodyPr/>
        <a:lstStyle/>
        <a:p>
          <a:endParaRPr lang="es-MX"/>
        </a:p>
      </dgm:t>
    </dgm:pt>
    <dgm:pt modelId="{F061B593-8363-47B6-ABE9-32326ECE620A}" type="pres">
      <dgm:prSet presAssocID="{5769C0CF-85E6-480B-AE90-C7DC0F61C30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99CD843-C6F5-46BA-8859-93A18DA8D1AA}" type="pres">
      <dgm:prSet presAssocID="{CF9CC749-F4A6-4D46-9F40-457836930EFC}" presName="hierRoot1" presStyleCnt="0"/>
      <dgm:spPr/>
    </dgm:pt>
    <dgm:pt modelId="{B750CD8A-F081-4581-95C9-47AF12C0EE1E}" type="pres">
      <dgm:prSet presAssocID="{CF9CC749-F4A6-4D46-9F40-457836930EFC}" presName="composite" presStyleCnt="0"/>
      <dgm:spPr/>
    </dgm:pt>
    <dgm:pt modelId="{51E4269F-1071-4604-8D0B-6F7DC04D4DC2}" type="pres">
      <dgm:prSet presAssocID="{CF9CC749-F4A6-4D46-9F40-457836930EFC}" presName="background" presStyleLbl="node0" presStyleIdx="0" presStyleCnt="1"/>
      <dgm:spPr/>
    </dgm:pt>
    <dgm:pt modelId="{377E248C-F211-426D-BB27-706AC3E8E4F3}" type="pres">
      <dgm:prSet presAssocID="{CF9CC749-F4A6-4D46-9F40-457836930EFC}" presName="text" presStyleLbl="fgAcc0" presStyleIdx="0" presStyleCnt="1">
        <dgm:presLayoutVars>
          <dgm:chPref val="3"/>
        </dgm:presLayoutVars>
      </dgm:prSet>
      <dgm:spPr/>
    </dgm:pt>
    <dgm:pt modelId="{7EAD231E-5C20-47C6-843A-4D3D5C584574}" type="pres">
      <dgm:prSet presAssocID="{CF9CC749-F4A6-4D46-9F40-457836930EFC}" presName="hierChild2" presStyleCnt="0"/>
      <dgm:spPr/>
    </dgm:pt>
    <dgm:pt modelId="{CA7E37A3-00FE-40E5-A1A2-7F6FFCE6DDA3}" type="pres">
      <dgm:prSet presAssocID="{729252F9-77EC-4FEC-BAE0-B1EE3C8C64F0}" presName="Name10" presStyleLbl="parChTrans1D2" presStyleIdx="0" presStyleCnt="2"/>
      <dgm:spPr/>
    </dgm:pt>
    <dgm:pt modelId="{84B2A1E8-B5A8-40DF-B11A-1D2BF2B75C65}" type="pres">
      <dgm:prSet presAssocID="{84D8DA2F-EE93-4A58-865A-CE869A5E95C4}" presName="hierRoot2" presStyleCnt="0"/>
      <dgm:spPr/>
    </dgm:pt>
    <dgm:pt modelId="{23FAAAB0-F0FE-41D1-883B-6E62AB0F4A39}" type="pres">
      <dgm:prSet presAssocID="{84D8DA2F-EE93-4A58-865A-CE869A5E95C4}" presName="composite2" presStyleCnt="0"/>
      <dgm:spPr/>
    </dgm:pt>
    <dgm:pt modelId="{067249D2-33C2-48BA-96BD-FA41BEE6C8D9}" type="pres">
      <dgm:prSet presAssocID="{84D8DA2F-EE93-4A58-865A-CE869A5E95C4}" presName="background2" presStyleLbl="node2" presStyleIdx="0" presStyleCnt="2"/>
      <dgm:spPr/>
    </dgm:pt>
    <dgm:pt modelId="{81FB394D-D6CB-4733-9541-DF76B7ADA06F}" type="pres">
      <dgm:prSet presAssocID="{84D8DA2F-EE93-4A58-865A-CE869A5E95C4}" presName="text2" presStyleLbl="fgAcc2" presStyleIdx="0" presStyleCnt="2">
        <dgm:presLayoutVars>
          <dgm:chPref val="3"/>
        </dgm:presLayoutVars>
      </dgm:prSet>
      <dgm:spPr/>
    </dgm:pt>
    <dgm:pt modelId="{030293B0-6533-42DB-BFB0-C811CEA29AE1}" type="pres">
      <dgm:prSet presAssocID="{84D8DA2F-EE93-4A58-865A-CE869A5E95C4}" presName="hierChild3" presStyleCnt="0"/>
      <dgm:spPr/>
    </dgm:pt>
    <dgm:pt modelId="{42ABE4C9-2088-4BAD-993E-92BFAA9DABFE}" type="pres">
      <dgm:prSet presAssocID="{7036101E-F424-465B-91E0-26B4856A80E6}" presName="Name17" presStyleLbl="parChTrans1D3" presStyleIdx="0" presStyleCnt="3"/>
      <dgm:spPr/>
    </dgm:pt>
    <dgm:pt modelId="{65209F0F-497F-48B5-B0C6-343D1F1B166B}" type="pres">
      <dgm:prSet presAssocID="{7A6DE1AC-E321-4848-9A89-DD0BC1453143}" presName="hierRoot3" presStyleCnt="0"/>
      <dgm:spPr/>
    </dgm:pt>
    <dgm:pt modelId="{9AD861AB-9993-4F01-A700-C04F347535DA}" type="pres">
      <dgm:prSet presAssocID="{7A6DE1AC-E321-4848-9A89-DD0BC1453143}" presName="composite3" presStyleCnt="0"/>
      <dgm:spPr/>
    </dgm:pt>
    <dgm:pt modelId="{C10A7A27-FB4E-42D4-91FF-D17DB8903F59}" type="pres">
      <dgm:prSet presAssocID="{7A6DE1AC-E321-4848-9A89-DD0BC1453143}" presName="background3" presStyleLbl="node3" presStyleIdx="0" presStyleCnt="3"/>
      <dgm:spPr/>
    </dgm:pt>
    <dgm:pt modelId="{BF4F2915-EFEA-4772-909A-8009B0E345D8}" type="pres">
      <dgm:prSet presAssocID="{7A6DE1AC-E321-4848-9A89-DD0BC1453143}" presName="text3" presStyleLbl="fgAcc3" presStyleIdx="0" presStyleCnt="3">
        <dgm:presLayoutVars>
          <dgm:chPref val="3"/>
        </dgm:presLayoutVars>
      </dgm:prSet>
      <dgm:spPr/>
    </dgm:pt>
    <dgm:pt modelId="{9604CCE7-0DEE-45AA-BF61-68FA62F66A38}" type="pres">
      <dgm:prSet presAssocID="{7A6DE1AC-E321-4848-9A89-DD0BC1453143}" presName="hierChild4" presStyleCnt="0"/>
      <dgm:spPr/>
    </dgm:pt>
    <dgm:pt modelId="{CBD0223A-A05D-4664-8E6A-4FA859DA3884}" type="pres">
      <dgm:prSet presAssocID="{BB3C3F63-7B91-4D8D-B3CA-21ECCAB010FE}" presName="Name17" presStyleLbl="parChTrans1D3" presStyleIdx="1" presStyleCnt="3"/>
      <dgm:spPr/>
    </dgm:pt>
    <dgm:pt modelId="{F7E160D1-15AE-403D-BC4F-6A09FD73420D}" type="pres">
      <dgm:prSet presAssocID="{22DF6716-3926-4FB0-97E4-4B01E3EAAF45}" presName="hierRoot3" presStyleCnt="0"/>
      <dgm:spPr/>
    </dgm:pt>
    <dgm:pt modelId="{EFDDF3A0-74C9-4FE3-9442-9EC22F9507E3}" type="pres">
      <dgm:prSet presAssocID="{22DF6716-3926-4FB0-97E4-4B01E3EAAF45}" presName="composite3" presStyleCnt="0"/>
      <dgm:spPr/>
    </dgm:pt>
    <dgm:pt modelId="{3A742850-9FE4-4F58-8666-88C94C6ED89A}" type="pres">
      <dgm:prSet presAssocID="{22DF6716-3926-4FB0-97E4-4B01E3EAAF45}" presName="background3" presStyleLbl="node3" presStyleIdx="1" presStyleCnt="3"/>
      <dgm:spPr/>
    </dgm:pt>
    <dgm:pt modelId="{BF5DB7F9-1C93-4294-8BA9-596E0A122089}" type="pres">
      <dgm:prSet presAssocID="{22DF6716-3926-4FB0-97E4-4B01E3EAAF45}" presName="text3" presStyleLbl="fgAcc3" presStyleIdx="1" presStyleCnt="3">
        <dgm:presLayoutVars>
          <dgm:chPref val="3"/>
        </dgm:presLayoutVars>
      </dgm:prSet>
      <dgm:spPr/>
    </dgm:pt>
    <dgm:pt modelId="{315E56BB-6CCB-400D-B971-9D0BF08274E5}" type="pres">
      <dgm:prSet presAssocID="{22DF6716-3926-4FB0-97E4-4B01E3EAAF45}" presName="hierChild4" presStyleCnt="0"/>
      <dgm:spPr/>
    </dgm:pt>
    <dgm:pt modelId="{EC7EF1E3-AF3A-498C-92B4-A971F82ABE28}" type="pres">
      <dgm:prSet presAssocID="{989797E7-41D2-4A52-9DC7-1EC47BDD82AE}" presName="Name10" presStyleLbl="parChTrans1D2" presStyleIdx="1" presStyleCnt="2"/>
      <dgm:spPr/>
    </dgm:pt>
    <dgm:pt modelId="{A2CAD1AF-70EC-45CA-BB83-1B8342F082F6}" type="pres">
      <dgm:prSet presAssocID="{C7F10C9E-AB20-4EFF-BEC3-0545A7642280}" presName="hierRoot2" presStyleCnt="0"/>
      <dgm:spPr/>
    </dgm:pt>
    <dgm:pt modelId="{34114228-4C9A-4BE6-B4EE-9A09803238E5}" type="pres">
      <dgm:prSet presAssocID="{C7F10C9E-AB20-4EFF-BEC3-0545A7642280}" presName="composite2" presStyleCnt="0"/>
      <dgm:spPr/>
    </dgm:pt>
    <dgm:pt modelId="{55E87AA0-A0DF-4841-8276-0001A3E7504A}" type="pres">
      <dgm:prSet presAssocID="{C7F10C9E-AB20-4EFF-BEC3-0545A7642280}" presName="background2" presStyleLbl="node2" presStyleIdx="1" presStyleCnt="2"/>
      <dgm:spPr/>
    </dgm:pt>
    <dgm:pt modelId="{BB9F71B7-B6DF-4305-B382-B97EB2BE5172}" type="pres">
      <dgm:prSet presAssocID="{C7F10C9E-AB20-4EFF-BEC3-0545A7642280}" presName="text2" presStyleLbl="fgAcc2" presStyleIdx="1" presStyleCnt="2">
        <dgm:presLayoutVars>
          <dgm:chPref val="3"/>
        </dgm:presLayoutVars>
      </dgm:prSet>
      <dgm:spPr/>
    </dgm:pt>
    <dgm:pt modelId="{7F069F88-6EF2-4DB6-84EC-ADBC89BA3DD2}" type="pres">
      <dgm:prSet presAssocID="{C7F10C9E-AB20-4EFF-BEC3-0545A7642280}" presName="hierChild3" presStyleCnt="0"/>
      <dgm:spPr/>
    </dgm:pt>
    <dgm:pt modelId="{54933A3E-FA8E-4372-BDB1-54ED2040F1A3}" type="pres">
      <dgm:prSet presAssocID="{7D956CE9-4089-439E-86DD-C224C87458C2}" presName="Name17" presStyleLbl="parChTrans1D3" presStyleIdx="2" presStyleCnt="3"/>
      <dgm:spPr/>
    </dgm:pt>
    <dgm:pt modelId="{D6E8A844-F959-4ABF-8D43-2788451FCBAE}" type="pres">
      <dgm:prSet presAssocID="{4F52CB2C-5EEE-42A3-B874-E154F4C5F26F}" presName="hierRoot3" presStyleCnt="0"/>
      <dgm:spPr/>
    </dgm:pt>
    <dgm:pt modelId="{15FDE8C3-8608-43A6-A870-3C7DEB71992A}" type="pres">
      <dgm:prSet presAssocID="{4F52CB2C-5EEE-42A3-B874-E154F4C5F26F}" presName="composite3" presStyleCnt="0"/>
      <dgm:spPr/>
    </dgm:pt>
    <dgm:pt modelId="{5B00F435-243A-4AB8-B34F-427F3E87DBDE}" type="pres">
      <dgm:prSet presAssocID="{4F52CB2C-5EEE-42A3-B874-E154F4C5F26F}" presName="background3" presStyleLbl="node3" presStyleIdx="2" presStyleCnt="3"/>
      <dgm:spPr/>
    </dgm:pt>
    <dgm:pt modelId="{BB2EFB6B-DE59-4C0D-8769-C2EA6A768DED}" type="pres">
      <dgm:prSet presAssocID="{4F52CB2C-5EEE-42A3-B874-E154F4C5F26F}" presName="text3" presStyleLbl="fgAcc3" presStyleIdx="2" presStyleCnt="3">
        <dgm:presLayoutVars>
          <dgm:chPref val="3"/>
        </dgm:presLayoutVars>
      </dgm:prSet>
      <dgm:spPr/>
    </dgm:pt>
    <dgm:pt modelId="{877568D8-E3CD-45C6-A553-1857027529CE}" type="pres">
      <dgm:prSet presAssocID="{4F52CB2C-5EEE-42A3-B874-E154F4C5F26F}" presName="hierChild4" presStyleCnt="0"/>
      <dgm:spPr/>
    </dgm:pt>
  </dgm:ptLst>
  <dgm:cxnLst>
    <dgm:cxn modelId="{AE201D06-D80C-4E25-861B-5EBC0D09C6F0}" type="presOf" srcId="{729252F9-77EC-4FEC-BAE0-B1EE3C8C64F0}" destId="{CA7E37A3-00FE-40E5-A1A2-7F6FFCE6DDA3}" srcOrd="0" destOrd="0" presId="urn:microsoft.com/office/officeart/2005/8/layout/hierarchy1"/>
    <dgm:cxn modelId="{6337DD07-760A-4518-B8F5-4F34A96D658F}" type="presOf" srcId="{84D8DA2F-EE93-4A58-865A-CE869A5E95C4}" destId="{81FB394D-D6CB-4733-9541-DF76B7ADA06F}" srcOrd="0" destOrd="0" presId="urn:microsoft.com/office/officeart/2005/8/layout/hierarchy1"/>
    <dgm:cxn modelId="{AF54840D-ADDE-4877-BEF0-A7F019479C4F}" type="presOf" srcId="{C7F10C9E-AB20-4EFF-BEC3-0545A7642280}" destId="{BB9F71B7-B6DF-4305-B382-B97EB2BE5172}" srcOrd="0" destOrd="0" presId="urn:microsoft.com/office/officeart/2005/8/layout/hierarchy1"/>
    <dgm:cxn modelId="{89671513-C516-4E4F-BA3D-37707F56CDA7}" type="presOf" srcId="{CF9CC749-F4A6-4D46-9F40-457836930EFC}" destId="{377E248C-F211-426D-BB27-706AC3E8E4F3}" srcOrd="0" destOrd="0" presId="urn:microsoft.com/office/officeart/2005/8/layout/hierarchy1"/>
    <dgm:cxn modelId="{86A63218-5DF4-43DA-9649-954AFE764A0B}" srcId="{84D8DA2F-EE93-4A58-865A-CE869A5E95C4}" destId="{22DF6716-3926-4FB0-97E4-4B01E3EAAF45}" srcOrd="1" destOrd="0" parTransId="{BB3C3F63-7B91-4D8D-B3CA-21ECCAB010FE}" sibTransId="{80F29C03-EA9D-4D29-8896-E1A4C46B2D20}"/>
    <dgm:cxn modelId="{347F6D1B-E9C6-4621-B33A-1F4469BA6F10}" type="presOf" srcId="{7A6DE1AC-E321-4848-9A89-DD0BC1453143}" destId="{BF4F2915-EFEA-4772-909A-8009B0E345D8}" srcOrd="0" destOrd="0" presId="urn:microsoft.com/office/officeart/2005/8/layout/hierarchy1"/>
    <dgm:cxn modelId="{EF39DD22-FB75-4F18-AF7D-75CD6CEE8B64}" type="presOf" srcId="{7036101E-F424-465B-91E0-26B4856A80E6}" destId="{42ABE4C9-2088-4BAD-993E-92BFAA9DABFE}" srcOrd="0" destOrd="0" presId="urn:microsoft.com/office/officeart/2005/8/layout/hierarchy1"/>
    <dgm:cxn modelId="{96F2B95E-149E-47F4-B217-14CB44B3CF17}" type="presOf" srcId="{7D956CE9-4089-439E-86DD-C224C87458C2}" destId="{54933A3E-FA8E-4372-BDB1-54ED2040F1A3}" srcOrd="0" destOrd="0" presId="urn:microsoft.com/office/officeart/2005/8/layout/hierarchy1"/>
    <dgm:cxn modelId="{62447461-4B7D-48C2-8FE4-6CEA0D19EF89}" type="presOf" srcId="{22DF6716-3926-4FB0-97E4-4B01E3EAAF45}" destId="{BF5DB7F9-1C93-4294-8BA9-596E0A122089}" srcOrd="0" destOrd="0" presId="urn:microsoft.com/office/officeart/2005/8/layout/hierarchy1"/>
    <dgm:cxn modelId="{050F3774-7107-434F-9834-4F275FA41684}" type="presOf" srcId="{4F52CB2C-5EEE-42A3-B874-E154F4C5F26F}" destId="{BB2EFB6B-DE59-4C0D-8769-C2EA6A768DED}" srcOrd="0" destOrd="0" presId="urn:microsoft.com/office/officeart/2005/8/layout/hierarchy1"/>
    <dgm:cxn modelId="{E8A40680-0921-44D0-8FCA-7CB2D53D198A}" srcId="{C7F10C9E-AB20-4EFF-BEC3-0545A7642280}" destId="{4F52CB2C-5EEE-42A3-B874-E154F4C5F26F}" srcOrd="0" destOrd="0" parTransId="{7D956CE9-4089-439E-86DD-C224C87458C2}" sibTransId="{09B7322E-BE75-4C75-82EC-2F2AC5A114F5}"/>
    <dgm:cxn modelId="{0E442C9C-4759-4524-B0B3-BB2EAB632F80}" srcId="{CF9CC749-F4A6-4D46-9F40-457836930EFC}" destId="{C7F10C9E-AB20-4EFF-BEC3-0545A7642280}" srcOrd="1" destOrd="0" parTransId="{989797E7-41D2-4A52-9DC7-1EC47BDD82AE}" sibTransId="{6BD621D8-260C-456E-8380-18F859BCB2C5}"/>
    <dgm:cxn modelId="{09C74FAE-E8DC-445B-B646-3112B50193E6}" srcId="{84D8DA2F-EE93-4A58-865A-CE869A5E95C4}" destId="{7A6DE1AC-E321-4848-9A89-DD0BC1453143}" srcOrd="0" destOrd="0" parTransId="{7036101E-F424-465B-91E0-26B4856A80E6}" sibTransId="{DC7E90D5-4AD0-4563-B12A-25418AD6FF2E}"/>
    <dgm:cxn modelId="{F185B5B4-BCD6-49F2-929B-8FEDA58F68A7}" srcId="{CF9CC749-F4A6-4D46-9F40-457836930EFC}" destId="{84D8DA2F-EE93-4A58-865A-CE869A5E95C4}" srcOrd="0" destOrd="0" parTransId="{729252F9-77EC-4FEC-BAE0-B1EE3C8C64F0}" sibTransId="{E6502B35-483D-4DCA-9377-5DDD98263D5D}"/>
    <dgm:cxn modelId="{0781A8BE-4AF5-4E97-8A7D-F83816B8CC9C}" type="presOf" srcId="{5769C0CF-85E6-480B-AE90-C7DC0F61C301}" destId="{F061B593-8363-47B6-ABE9-32326ECE620A}" srcOrd="0" destOrd="0" presId="urn:microsoft.com/office/officeart/2005/8/layout/hierarchy1"/>
    <dgm:cxn modelId="{633A1EC6-D7DA-4CF6-92FD-933FF1158648}" type="presOf" srcId="{BB3C3F63-7B91-4D8D-B3CA-21ECCAB010FE}" destId="{CBD0223A-A05D-4664-8E6A-4FA859DA3884}" srcOrd="0" destOrd="0" presId="urn:microsoft.com/office/officeart/2005/8/layout/hierarchy1"/>
    <dgm:cxn modelId="{911930CC-7D22-44FF-A56E-F26E5C8C819E}" type="presOf" srcId="{989797E7-41D2-4A52-9DC7-1EC47BDD82AE}" destId="{EC7EF1E3-AF3A-498C-92B4-A971F82ABE28}" srcOrd="0" destOrd="0" presId="urn:microsoft.com/office/officeart/2005/8/layout/hierarchy1"/>
    <dgm:cxn modelId="{39D26EEA-B151-445B-B3C7-F84AA0F7A096}" srcId="{5769C0CF-85E6-480B-AE90-C7DC0F61C301}" destId="{CF9CC749-F4A6-4D46-9F40-457836930EFC}" srcOrd="0" destOrd="0" parTransId="{93109E5B-A48F-49F6-9EB1-E82F4503D057}" sibTransId="{D81745CB-036F-4B8F-A08C-E94E31910CDF}"/>
    <dgm:cxn modelId="{5DA6AA11-05EE-4BA8-83FB-4414FC1B0791}" type="presParOf" srcId="{F061B593-8363-47B6-ABE9-32326ECE620A}" destId="{199CD843-C6F5-46BA-8859-93A18DA8D1AA}" srcOrd="0" destOrd="0" presId="urn:microsoft.com/office/officeart/2005/8/layout/hierarchy1"/>
    <dgm:cxn modelId="{FEBBEA88-97A2-4CC0-8A62-D0DDD80BC9C7}" type="presParOf" srcId="{199CD843-C6F5-46BA-8859-93A18DA8D1AA}" destId="{B750CD8A-F081-4581-95C9-47AF12C0EE1E}" srcOrd="0" destOrd="0" presId="urn:microsoft.com/office/officeart/2005/8/layout/hierarchy1"/>
    <dgm:cxn modelId="{72061FF2-3956-4D61-A593-0A5FF8A3F9AC}" type="presParOf" srcId="{B750CD8A-F081-4581-95C9-47AF12C0EE1E}" destId="{51E4269F-1071-4604-8D0B-6F7DC04D4DC2}" srcOrd="0" destOrd="0" presId="urn:microsoft.com/office/officeart/2005/8/layout/hierarchy1"/>
    <dgm:cxn modelId="{40CEA068-5AA1-4FD9-A7D9-8BCA13ED2FFA}" type="presParOf" srcId="{B750CD8A-F081-4581-95C9-47AF12C0EE1E}" destId="{377E248C-F211-426D-BB27-706AC3E8E4F3}" srcOrd="1" destOrd="0" presId="urn:microsoft.com/office/officeart/2005/8/layout/hierarchy1"/>
    <dgm:cxn modelId="{B0A2BD5B-5EC9-48B1-9ADA-D7C449E829AE}" type="presParOf" srcId="{199CD843-C6F5-46BA-8859-93A18DA8D1AA}" destId="{7EAD231E-5C20-47C6-843A-4D3D5C584574}" srcOrd="1" destOrd="0" presId="urn:microsoft.com/office/officeart/2005/8/layout/hierarchy1"/>
    <dgm:cxn modelId="{3C069CE0-1ADF-40EC-8F96-F64FD7B8CC24}" type="presParOf" srcId="{7EAD231E-5C20-47C6-843A-4D3D5C584574}" destId="{CA7E37A3-00FE-40E5-A1A2-7F6FFCE6DDA3}" srcOrd="0" destOrd="0" presId="urn:microsoft.com/office/officeart/2005/8/layout/hierarchy1"/>
    <dgm:cxn modelId="{BA3795FB-E7B8-4D49-99BE-2C969EBEDD21}" type="presParOf" srcId="{7EAD231E-5C20-47C6-843A-4D3D5C584574}" destId="{84B2A1E8-B5A8-40DF-B11A-1D2BF2B75C65}" srcOrd="1" destOrd="0" presId="urn:microsoft.com/office/officeart/2005/8/layout/hierarchy1"/>
    <dgm:cxn modelId="{88952C27-04AE-40EC-8A77-75B0B7CBD5C4}" type="presParOf" srcId="{84B2A1E8-B5A8-40DF-B11A-1D2BF2B75C65}" destId="{23FAAAB0-F0FE-41D1-883B-6E62AB0F4A39}" srcOrd="0" destOrd="0" presId="urn:microsoft.com/office/officeart/2005/8/layout/hierarchy1"/>
    <dgm:cxn modelId="{93DC58D5-A677-42E6-AA5D-8CD51AE0F227}" type="presParOf" srcId="{23FAAAB0-F0FE-41D1-883B-6E62AB0F4A39}" destId="{067249D2-33C2-48BA-96BD-FA41BEE6C8D9}" srcOrd="0" destOrd="0" presId="urn:microsoft.com/office/officeart/2005/8/layout/hierarchy1"/>
    <dgm:cxn modelId="{064A152C-FF6D-4B71-937A-A065962CD7FF}" type="presParOf" srcId="{23FAAAB0-F0FE-41D1-883B-6E62AB0F4A39}" destId="{81FB394D-D6CB-4733-9541-DF76B7ADA06F}" srcOrd="1" destOrd="0" presId="urn:microsoft.com/office/officeart/2005/8/layout/hierarchy1"/>
    <dgm:cxn modelId="{16016090-D24F-4C0F-BFF1-495E2F1DB956}" type="presParOf" srcId="{84B2A1E8-B5A8-40DF-B11A-1D2BF2B75C65}" destId="{030293B0-6533-42DB-BFB0-C811CEA29AE1}" srcOrd="1" destOrd="0" presId="urn:microsoft.com/office/officeart/2005/8/layout/hierarchy1"/>
    <dgm:cxn modelId="{4E52AD33-1B85-49AE-8A53-74E67559A0B1}" type="presParOf" srcId="{030293B0-6533-42DB-BFB0-C811CEA29AE1}" destId="{42ABE4C9-2088-4BAD-993E-92BFAA9DABFE}" srcOrd="0" destOrd="0" presId="urn:microsoft.com/office/officeart/2005/8/layout/hierarchy1"/>
    <dgm:cxn modelId="{F29D1CAC-5B56-4795-91AB-B3BECD8BD440}" type="presParOf" srcId="{030293B0-6533-42DB-BFB0-C811CEA29AE1}" destId="{65209F0F-497F-48B5-B0C6-343D1F1B166B}" srcOrd="1" destOrd="0" presId="urn:microsoft.com/office/officeart/2005/8/layout/hierarchy1"/>
    <dgm:cxn modelId="{5FC4A635-4882-4A4B-8829-8316900DDFC6}" type="presParOf" srcId="{65209F0F-497F-48B5-B0C6-343D1F1B166B}" destId="{9AD861AB-9993-4F01-A700-C04F347535DA}" srcOrd="0" destOrd="0" presId="urn:microsoft.com/office/officeart/2005/8/layout/hierarchy1"/>
    <dgm:cxn modelId="{97BE72F5-4983-4622-8A3C-0FAA89E96DA0}" type="presParOf" srcId="{9AD861AB-9993-4F01-A700-C04F347535DA}" destId="{C10A7A27-FB4E-42D4-91FF-D17DB8903F59}" srcOrd="0" destOrd="0" presId="urn:microsoft.com/office/officeart/2005/8/layout/hierarchy1"/>
    <dgm:cxn modelId="{5F3981C0-B6A4-47DC-91BE-EFC8D50C76FF}" type="presParOf" srcId="{9AD861AB-9993-4F01-A700-C04F347535DA}" destId="{BF4F2915-EFEA-4772-909A-8009B0E345D8}" srcOrd="1" destOrd="0" presId="urn:microsoft.com/office/officeart/2005/8/layout/hierarchy1"/>
    <dgm:cxn modelId="{C02DEAA7-AB77-4842-8C44-D0FC2FD82F3C}" type="presParOf" srcId="{65209F0F-497F-48B5-B0C6-343D1F1B166B}" destId="{9604CCE7-0DEE-45AA-BF61-68FA62F66A38}" srcOrd="1" destOrd="0" presId="urn:microsoft.com/office/officeart/2005/8/layout/hierarchy1"/>
    <dgm:cxn modelId="{3C78CCE2-F217-4ACC-9104-371C5F452A58}" type="presParOf" srcId="{030293B0-6533-42DB-BFB0-C811CEA29AE1}" destId="{CBD0223A-A05D-4664-8E6A-4FA859DA3884}" srcOrd="2" destOrd="0" presId="urn:microsoft.com/office/officeart/2005/8/layout/hierarchy1"/>
    <dgm:cxn modelId="{A05963C6-3BF3-4DF1-B594-3D6491760BB4}" type="presParOf" srcId="{030293B0-6533-42DB-BFB0-C811CEA29AE1}" destId="{F7E160D1-15AE-403D-BC4F-6A09FD73420D}" srcOrd="3" destOrd="0" presId="urn:microsoft.com/office/officeart/2005/8/layout/hierarchy1"/>
    <dgm:cxn modelId="{6FC9AFD0-3C43-48CD-A04E-0561BF25676E}" type="presParOf" srcId="{F7E160D1-15AE-403D-BC4F-6A09FD73420D}" destId="{EFDDF3A0-74C9-4FE3-9442-9EC22F9507E3}" srcOrd="0" destOrd="0" presId="urn:microsoft.com/office/officeart/2005/8/layout/hierarchy1"/>
    <dgm:cxn modelId="{4B485430-6EC9-463A-9EF7-B2E87D99F1E7}" type="presParOf" srcId="{EFDDF3A0-74C9-4FE3-9442-9EC22F9507E3}" destId="{3A742850-9FE4-4F58-8666-88C94C6ED89A}" srcOrd="0" destOrd="0" presId="urn:microsoft.com/office/officeart/2005/8/layout/hierarchy1"/>
    <dgm:cxn modelId="{96265399-2461-4137-8CA9-792B3657B1DF}" type="presParOf" srcId="{EFDDF3A0-74C9-4FE3-9442-9EC22F9507E3}" destId="{BF5DB7F9-1C93-4294-8BA9-596E0A122089}" srcOrd="1" destOrd="0" presId="urn:microsoft.com/office/officeart/2005/8/layout/hierarchy1"/>
    <dgm:cxn modelId="{132C5632-61F7-4865-A333-06B3F396D129}" type="presParOf" srcId="{F7E160D1-15AE-403D-BC4F-6A09FD73420D}" destId="{315E56BB-6CCB-400D-B971-9D0BF08274E5}" srcOrd="1" destOrd="0" presId="urn:microsoft.com/office/officeart/2005/8/layout/hierarchy1"/>
    <dgm:cxn modelId="{5F87191E-7D96-4FFD-BBEB-E5C8BF36AC13}" type="presParOf" srcId="{7EAD231E-5C20-47C6-843A-4D3D5C584574}" destId="{EC7EF1E3-AF3A-498C-92B4-A971F82ABE28}" srcOrd="2" destOrd="0" presId="urn:microsoft.com/office/officeart/2005/8/layout/hierarchy1"/>
    <dgm:cxn modelId="{73C539F0-E2C8-48A0-B3DF-9B912CCDA72C}" type="presParOf" srcId="{7EAD231E-5C20-47C6-843A-4D3D5C584574}" destId="{A2CAD1AF-70EC-45CA-BB83-1B8342F082F6}" srcOrd="3" destOrd="0" presId="urn:microsoft.com/office/officeart/2005/8/layout/hierarchy1"/>
    <dgm:cxn modelId="{234E36B5-827D-46D8-8F2B-A51CECE4596B}" type="presParOf" srcId="{A2CAD1AF-70EC-45CA-BB83-1B8342F082F6}" destId="{34114228-4C9A-4BE6-B4EE-9A09803238E5}" srcOrd="0" destOrd="0" presId="urn:microsoft.com/office/officeart/2005/8/layout/hierarchy1"/>
    <dgm:cxn modelId="{3E851B12-FBE7-4EC7-AF4A-A54DBA1097FB}" type="presParOf" srcId="{34114228-4C9A-4BE6-B4EE-9A09803238E5}" destId="{55E87AA0-A0DF-4841-8276-0001A3E7504A}" srcOrd="0" destOrd="0" presId="urn:microsoft.com/office/officeart/2005/8/layout/hierarchy1"/>
    <dgm:cxn modelId="{BAC13155-779C-48E1-AA85-8DD74EF8CA30}" type="presParOf" srcId="{34114228-4C9A-4BE6-B4EE-9A09803238E5}" destId="{BB9F71B7-B6DF-4305-B382-B97EB2BE5172}" srcOrd="1" destOrd="0" presId="urn:microsoft.com/office/officeart/2005/8/layout/hierarchy1"/>
    <dgm:cxn modelId="{A208E17C-7C4E-4DAD-8CD3-81C34F23FD93}" type="presParOf" srcId="{A2CAD1AF-70EC-45CA-BB83-1B8342F082F6}" destId="{7F069F88-6EF2-4DB6-84EC-ADBC89BA3DD2}" srcOrd="1" destOrd="0" presId="urn:microsoft.com/office/officeart/2005/8/layout/hierarchy1"/>
    <dgm:cxn modelId="{CE0114CE-072D-4210-86BE-9F520A7050C1}" type="presParOf" srcId="{7F069F88-6EF2-4DB6-84EC-ADBC89BA3DD2}" destId="{54933A3E-FA8E-4372-BDB1-54ED2040F1A3}" srcOrd="0" destOrd="0" presId="urn:microsoft.com/office/officeart/2005/8/layout/hierarchy1"/>
    <dgm:cxn modelId="{01A79508-E2EC-4579-91DF-5BD91DDA3B87}" type="presParOf" srcId="{7F069F88-6EF2-4DB6-84EC-ADBC89BA3DD2}" destId="{D6E8A844-F959-4ABF-8D43-2788451FCBAE}" srcOrd="1" destOrd="0" presId="urn:microsoft.com/office/officeart/2005/8/layout/hierarchy1"/>
    <dgm:cxn modelId="{C9EB3B07-183E-480B-87D9-408E6D6006A0}" type="presParOf" srcId="{D6E8A844-F959-4ABF-8D43-2788451FCBAE}" destId="{15FDE8C3-8608-43A6-A870-3C7DEB71992A}" srcOrd="0" destOrd="0" presId="urn:microsoft.com/office/officeart/2005/8/layout/hierarchy1"/>
    <dgm:cxn modelId="{E4C5CD31-9E8E-4478-BF6D-095653EC705C}" type="presParOf" srcId="{15FDE8C3-8608-43A6-A870-3C7DEB71992A}" destId="{5B00F435-243A-4AB8-B34F-427F3E87DBDE}" srcOrd="0" destOrd="0" presId="urn:microsoft.com/office/officeart/2005/8/layout/hierarchy1"/>
    <dgm:cxn modelId="{670F612C-766C-4A22-9B36-FA4326D7505E}" type="presParOf" srcId="{15FDE8C3-8608-43A6-A870-3C7DEB71992A}" destId="{BB2EFB6B-DE59-4C0D-8769-C2EA6A768DED}" srcOrd="1" destOrd="0" presId="urn:microsoft.com/office/officeart/2005/8/layout/hierarchy1"/>
    <dgm:cxn modelId="{6225188D-D21F-4DEE-8E8F-C78129AC4394}" type="presParOf" srcId="{D6E8A844-F959-4ABF-8D43-2788451FCBAE}" destId="{877568D8-E3CD-45C6-A553-1857027529C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933A3E-FA8E-4372-BDB1-54ED2040F1A3}">
      <dsp:nvSpPr>
        <dsp:cNvPr id="0" name=""/>
        <dsp:cNvSpPr/>
      </dsp:nvSpPr>
      <dsp:spPr>
        <a:xfrm>
          <a:off x="2892689" y="1760381"/>
          <a:ext cx="91440" cy="2902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02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7EF1E3-AF3A-498C-92B4-A971F82ABE28}">
      <dsp:nvSpPr>
        <dsp:cNvPr id="0" name=""/>
        <dsp:cNvSpPr/>
      </dsp:nvSpPr>
      <dsp:spPr>
        <a:xfrm>
          <a:off x="2023621" y="836445"/>
          <a:ext cx="914787" cy="2902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788"/>
              </a:lnTo>
              <a:lnTo>
                <a:pt x="914787" y="197788"/>
              </a:lnTo>
              <a:lnTo>
                <a:pt x="914787" y="29023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D0223A-A05D-4664-8E6A-4FA859DA3884}">
      <dsp:nvSpPr>
        <dsp:cNvPr id="0" name=""/>
        <dsp:cNvSpPr/>
      </dsp:nvSpPr>
      <dsp:spPr>
        <a:xfrm>
          <a:off x="1108833" y="1760381"/>
          <a:ext cx="609858" cy="2902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788"/>
              </a:lnTo>
              <a:lnTo>
                <a:pt x="609858" y="197788"/>
              </a:lnTo>
              <a:lnTo>
                <a:pt x="609858" y="2902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ABE4C9-2088-4BAD-993E-92BFAA9DABFE}">
      <dsp:nvSpPr>
        <dsp:cNvPr id="0" name=""/>
        <dsp:cNvSpPr/>
      </dsp:nvSpPr>
      <dsp:spPr>
        <a:xfrm>
          <a:off x="498975" y="1760381"/>
          <a:ext cx="609858" cy="290237"/>
        </a:xfrm>
        <a:custGeom>
          <a:avLst/>
          <a:gdLst/>
          <a:ahLst/>
          <a:cxnLst/>
          <a:rect l="0" t="0" r="0" b="0"/>
          <a:pathLst>
            <a:path>
              <a:moveTo>
                <a:pt x="609858" y="0"/>
              </a:moveTo>
              <a:lnTo>
                <a:pt x="609858" y="197788"/>
              </a:lnTo>
              <a:lnTo>
                <a:pt x="0" y="197788"/>
              </a:lnTo>
              <a:lnTo>
                <a:pt x="0" y="2902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7E37A3-00FE-40E5-A1A2-7F6FFCE6DDA3}">
      <dsp:nvSpPr>
        <dsp:cNvPr id="0" name=""/>
        <dsp:cNvSpPr/>
      </dsp:nvSpPr>
      <dsp:spPr>
        <a:xfrm>
          <a:off x="1108833" y="836445"/>
          <a:ext cx="914787" cy="290237"/>
        </a:xfrm>
        <a:custGeom>
          <a:avLst/>
          <a:gdLst/>
          <a:ahLst/>
          <a:cxnLst/>
          <a:rect l="0" t="0" r="0" b="0"/>
          <a:pathLst>
            <a:path>
              <a:moveTo>
                <a:pt x="914787" y="0"/>
              </a:moveTo>
              <a:lnTo>
                <a:pt x="914787" y="197788"/>
              </a:lnTo>
              <a:lnTo>
                <a:pt x="0" y="197788"/>
              </a:lnTo>
              <a:lnTo>
                <a:pt x="0" y="29023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E4269F-1071-4604-8D0B-6F7DC04D4DC2}">
      <dsp:nvSpPr>
        <dsp:cNvPr id="0" name=""/>
        <dsp:cNvSpPr/>
      </dsp:nvSpPr>
      <dsp:spPr>
        <a:xfrm>
          <a:off x="1524646" y="202746"/>
          <a:ext cx="997950" cy="6336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7E248C-F211-426D-BB27-706AC3E8E4F3}">
      <dsp:nvSpPr>
        <dsp:cNvPr id="0" name=""/>
        <dsp:cNvSpPr/>
      </dsp:nvSpPr>
      <dsp:spPr>
        <a:xfrm>
          <a:off x="1635529" y="308086"/>
          <a:ext cx="997950" cy="6336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FONDO</a:t>
          </a:r>
        </a:p>
      </dsp:txBody>
      <dsp:txXfrm>
        <a:off x="1654089" y="326646"/>
        <a:ext cx="960830" cy="596578"/>
      </dsp:txXfrm>
    </dsp:sp>
    <dsp:sp modelId="{067249D2-33C2-48BA-96BD-FA41BEE6C8D9}">
      <dsp:nvSpPr>
        <dsp:cNvPr id="0" name=""/>
        <dsp:cNvSpPr/>
      </dsp:nvSpPr>
      <dsp:spPr>
        <a:xfrm>
          <a:off x="609858" y="1126682"/>
          <a:ext cx="997950" cy="6336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FB394D-D6CB-4733-9541-DF76B7ADA06F}">
      <dsp:nvSpPr>
        <dsp:cNvPr id="0" name=""/>
        <dsp:cNvSpPr/>
      </dsp:nvSpPr>
      <dsp:spPr>
        <a:xfrm>
          <a:off x="720741" y="1232021"/>
          <a:ext cx="997950" cy="6336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Sección</a:t>
          </a:r>
        </a:p>
      </dsp:txBody>
      <dsp:txXfrm>
        <a:off x="739301" y="1250581"/>
        <a:ext cx="960830" cy="596578"/>
      </dsp:txXfrm>
    </dsp:sp>
    <dsp:sp modelId="{C10A7A27-FB4E-42D4-91FF-D17DB8903F59}">
      <dsp:nvSpPr>
        <dsp:cNvPr id="0" name=""/>
        <dsp:cNvSpPr/>
      </dsp:nvSpPr>
      <dsp:spPr>
        <a:xfrm>
          <a:off x="0" y="2050618"/>
          <a:ext cx="997950" cy="6336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4F2915-EFEA-4772-909A-8009B0E345D8}">
      <dsp:nvSpPr>
        <dsp:cNvPr id="0" name=""/>
        <dsp:cNvSpPr/>
      </dsp:nvSpPr>
      <dsp:spPr>
        <a:xfrm>
          <a:off x="110883" y="2155957"/>
          <a:ext cx="997950" cy="6336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Serie</a:t>
          </a:r>
        </a:p>
      </dsp:txBody>
      <dsp:txXfrm>
        <a:off x="129443" y="2174517"/>
        <a:ext cx="960830" cy="596578"/>
      </dsp:txXfrm>
    </dsp:sp>
    <dsp:sp modelId="{3A742850-9FE4-4F58-8666-88C94C6ED89A}">
      <dsp:nvSpPr>
        <dsp:cNvPr id="0" name=""/>
        <dsp:cNvSpPr/>
      </dsp:nvSpPr>
      <dsp:spPr>
        <a:xfrm>
          <a:off x="1219717" y="2050618"/>
          <a:ext cx="997950" cy="6336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5DB7F9-1C93-4294-8BA9-596E0A122089}">
      <dsp:nvSpPr>
        <dsp:cNvPr id="0" name=""/>
        <dsp:cNvSpPr/>
      </dsp:nvSpPr>
      <dsp:spPr>
        <a:xfrm>
          <a:off x="1330600" y="2155957"/>
          <a:ext cx="997950" cy="6336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Serie</a:t>
          </a:r>
        </a:p>
      </dsp:txBody>
      <dsp:txXfrm>
        <a:off x="1349160" y="2174517"/>
        <a:ext cx="960830" cy="596578"/>
      </dsp:txXfrm>
    </dsp:sp>
    <dsp:sp modelId="{55E87AA0-A0DF-4841-8276-0001A3E7504A}">
      <dsp:nvSpPr>
        <dsp:cNvPr id="0" name=""/>
        <dsp:cNvSpPr/>
      </dsp:nvSpPr>
      <dsp:spPr>
        <a:xfrm>
          <a:off x="2439434" y="1126682"/>
          <a:ext cx="997950" cy="6336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9F71B7-B6DF-4305-B382-B97EB2BE5172}">
      <dsp:nvSpPr>
        <dsp:cNvPr id="0" name=""/>
        <dsp:cNvSpPr/>
      </dsp:nvSpPr>
      <dsp:spPr>
        <a:xfrm>
          <a:off x="2550317" y="1232021"/>
          <a:ext cx="997950" cy="6336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Sección</a:t>
          </a:r>
        </a:p>
      </dsp:txBody>
      <dsp:txXfrm>
        <a:off x="2568877" y="1250581"/>
        <a:ext cx="960830" cy="596578"/>
      </dsp:txXfrm>
    </dsp:sp>
    <dsp:sp modelId="{5B00F435-243A-4AB8-B34F-427F3E87DBDE}">
      <dsp:nvSpPr>
        <dsp:cNvPr id="0" name=""/>
        <dsp:cNvSpPr/>
      </dsp:nvSpPr>
      <dsp:spPr>
        <a:xfrm>
          <a:off x="2439434" y="2050618"/>
          <a:ext cx="997950" cy="6336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2EFB6B-DE59-4C0D-8769-C2EA6A768DED}">
      <dsp:nvSpPr>
        <dsp:cNvPr id="0" name=""/>
        <dsp:cNvSpPr/>
      </dsp:nvSpPr>
      <dsp:spPr>
        <a:xfrm>
          <a:off x="2550317" y="2155957"/>
          <a:ext cx="997950" cy="6336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Serie</a:t>
          </a:r>
        </a:p>
      </dsp:txBody>
      <dsp:txXfrm>
        <a:off x="2568877" y="2174517"/>
        <a:ext cx="960830" cy="596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F35587-5087-4444-90E0-80E4C066BF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CA6A129-E1A3-42BA-AB75-37A1171E8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B6CB04-0927-403C-BDFB-3CC90CC61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487824-4EBE-4384-A080-A44B894A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F8CF57-B576-4A7B-8461-F25A12D54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1260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E7B35D-1AD7-480F-B19F-F84ADF6B1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4812CF3-B74A-4649-92A7-06B48DB94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D033DB-08B5-4936-8A73-0F60EE093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CA795D-74AE-468D-BAAF-BC398C671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897128-3947-4754-B7A3-AAB2493FA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293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99C0B58-56CF-4D71-AFC2-134DD28ED5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FF68D12-22B9-43CC-A608-F3A8D6579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7AB99F-4875-4332-A818-6BD23220D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5E20F4-F8B2-43AF-9606-6210BFF14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A1412C-E02A-4902-BAB7-A035A24A1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815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ACE146-8D47-4FC6-91CF-94ECA341D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1F8FB0-B48E-44FB-AA6F-F98DDBF6E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F07C5C-1760-4DF2-92F5-89888284A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D8797C-92EC-4390-B023-F6B277882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121AF7-9755-4A6F-9853-4F1153AEE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5250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22D8DE-B0D6-4F91-BF22-C3FDF8EAD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45C1B9-4FC9-4FDC-AF0F-C1DD6572A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272402-BD0F-43DA-AADA-B121B9DC9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FD2BC6-34EC-4807-A3CB-230A7DA3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C0AF9B-3C47-4BEE-A139-1894CB73C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745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F63E13-B714-457C-9415-5E097E077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14E614-543C-4BE7-A8DA-EC55B302B1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EA429F1-EC9B-43F6-8AD0-0D54D9E502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1B403A-CAFC-4EBC-86A0-3BD20FFCB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0EEA4E-5AB6-412F-ADB6-FA510FCFA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C9E3F7-D26A-4BB5-B395-D430DC11D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7890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A8F4F6-A863-4F22-B44E-5D16C0E68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303A473-2243-4EE7-B85E-BB65CC02D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9F57F4-FE37-4028-A854-9BF548CB7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6FE2656-E285-4278-953D-71A499F960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63BCA17-3332-4A1C-A8F6-5516AAF542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10DFEC0-C4C3-4004-AC36-8AA94CC17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13F8E48-C961-4870-AF06-702774B51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1951113-0808-485A-9E20-61AEBD19E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74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630C7F-292E-49AA-8713-DF97DC8F2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FA2FA8-E465-4E89-B55A-06B40D1E0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97E8917-4AC9-46DC-9736-19056BC59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B11C27C-4E14-48A3-A757-9524243E4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6969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2ABED00-0A00-450D-AFC4-28D4F2EBC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BCF19F9-346B-4400-8E37-E2921C507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BA0E884-9317-40E3-9C04-DE51543F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3755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3DA2FF-BA80-4FEB-B970-2C13F34F8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32A97D-2796-43D6-B769-27C0DD5EA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55C12B-1DC4-4748-99D4-0ED22BE7C0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D114D4-26FF-4B19-B795-F8358A2C0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AEC8B4-45A6-4580-A19C-E0FD7930C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5D7B68-68C2-4399-BB76-0C4293B8D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36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8F9F17-80F9-44C2-ADC0-CC354750B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D5783F6-2E3E-4059-8A79-E98B500D05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E6BD3F4-FAB1-449D-9086-614414F6F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2A3AE18-72D7-4037-98FD-3FA8FB6AC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0E698A-9BE3-4214-B1FC-FA7FD8F58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F55324-149D-4005-8B2B-525A30BF0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166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C599A94-0829-41D6-9779-55F6B2CF0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204208-D943-4098-BD2B-5D3B99692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1DEC5C-6195-4098-B7F3-37012E9304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D0C1EC-EA20-4D7B-8D26-099F99437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701D5D-F82A-476E-9078-5E532C103F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805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48F7304-50AE-404C-A841-0406ED29B8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542" r="18144" b="7356"/>
          <a:stretch/>
        </p:blipFill>
        <p:spPr>
          <a:xfrm>
            <a:off x="1363969" y="136276"/>
            <a:ext cx="9464051" cy="813050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A05E435E-10E2-4918-AFEC-87C32A44BBDA}"/>
              </a:ext>
            </a:extLst>
          </p:cNvPr>
          <p:cNvSpPr/>
          <p:nvPr/>
        </p:nvSpPr>
        <p:spPr>
          <a:xfrm>
            <a:off x="0" y="6548553"/>
            <a:ext cx="12192006" cy="30777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www.archivonomia.org.mx                 ama@archivonomia.org.mx                      AMA Asociación Mexicana de Archivonomía, A.C.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00C7DF1-349A-4751-90C3-A0409154AB9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448" r="22156" b="-1574"/>
          <a:stretch/>
        </p:blipFill>
        <p:spPr>
          <a:xfrm>
            <a:off x="6924990" y="6548552"/>
            <a:ext cx="278552" cy="307777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E5D8AACA-F462-491C-992F-6DB7401EC512}"/>
              </a:ext>
            </a:extLst>
          </p:cNvPr>
          <p:cNvSpPr txBox="1">
            <a:spLocks/>
          </p:cNvSpPr>
          <p:nvPr/>
        </p:nvSpPr>
        <p:spPr>
          <a:xfrm>
            <a:off x="1709057" y="887837"/>
            <a:ext cx="8817429" cy="4908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LEY GENERAL DE ARCHIVOS  DOF 15/06/2018</a:t>
            </a: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3F82B3D1-61C7-4B68-AA03-D5A5AD1D61CD}"/>
              </a:ext>
            </a:extLst>
          </p:cNvPr>
          <p:cNvSpPr txBox="1">
            <a:spLocks/>
          </p:cNvSpPr>
          <p:nvPr/>
        </p:nvSpPr>
        <p:spPr>
          <a:xfrm>
            <a:off x="836205" y="2958660"/>
            <a:ext cx="3563517" cy="18668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600" b="1" dirty="0"/>
              <a:t>Los sujetos obligados deberán contar con los instrumentos de control y consulta archivísticos… (Art. 13)</a:t>
            </a:r>
          </a:p>
          <a:p>
            <a:pPr algn="just"/>
            <a:endParaRPr lang="es-MX" sz="1600" b="1" dirty="0">
              <a:solidFill>
                <a:schemeClr val="accent2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492D6A6-8BFA-4749-93E5-3AE0A93FD4BD}"/>
              </a:ext>
            </a:extLst>
          </p:cNvPr>
          <p:cNvSpPr txBox="1"/>
          <p:nvPr/>
        </p:nvSpPr>
        <p:spPr>
          <a:xfrm>
            <a:off x="5009322" y="2345635"/>
            <a:ext cx="5963477" cy="461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tx1"/>
                </a:solidFill>
              </a:rPr>
              <a:t>I. Cuadro General de Clasificación Archivística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6254AB4-C043-4E6A-9C23-EED126EABDA1}"/>
              </a:ext>
            </a:extLst>
          </p:cNvPr>
          <p:cNvSpPr txBox="1"/>
          <p:nvPr/>
        </p:nvSpPr>
        <p:spPr>
          <a:xfrm>
            <a:off x="5009322" y="3549422"/>
            <a:ext cx="5963477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tx1"/>
                </a:solidFill>
              </a:rPr>
              <a:t>II. Catálogo de Disposición Documental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A5785BB-C1B5-413F-BD23-17A139352711}"/>
              </a:ext>
            </a:extLst>
          </p:cNvPr>
          <p:cNvSpPr txBox="1"/>
          <p:nvPr/>
        </p:nvSpPr>
        <p:spPr>
          <a:xfrm>
            <a:off x="5009322" y="4820943"/>
            <a:ext cx="5963477" cy="461665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tx1"/>
                </a:solidFill>
              </a:rPr>
              <a:t>III. Inventarios Documentales</a:t>
            </a:r>
          </a:p>
        </p:txBody>
      </p:sp>
    </p:spTree>
    <p:extLst>
      <p:ext uri="{BB962C8B-B14F-4D97-AF65-F5344CB8AC3E}">
        <p14:creationId xmlns:p14="http://schemas.microsoft.com/office/powerpoint/2010/main" val="137847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48F7304-50AE-404C-A841-0406ED29B8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542" r="18144" b="7356"/>
          <a:stretch/>
        </p:blipFill>
        <p:spPr>
          <a:xfrm>
            <a:off x="1363969" y="136276"/>
            <a:ext cx="9464051" cy="813050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A05E435E-10E2-4918-AFEC-87C32A44BBDA}"/>
              </a:ext>
            </a:extLst>
          </p:cNvPr>
          <p:cNvSpPr/>
          <p:nvPr/>
        </p:nvSpPr>
        <p:spPr>
          <a:xfrm>
            <a:off x="0" y="6548553"/>
            <a:ext cx="12192006" cy="30777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www.archivonomia.org.mx                 ama@archivonomia.org.mx                      AMA Asociación Mexicana de Archivonomía, A.C.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00C7DF1-349A-4751-90C3-A0409154AB9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448" r="22156" b="-1574"/>
          <a:stretch/>
        </p:blipFill>
        <p:spPr>
          <a:xfrm>
            <a:off x="6924990" y="6548552"/>
            <a:ext cx="278552" cy="307777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E5D8AACA-F462-491C-992F-6DB7401EC512}"/>
              </a:ext>
            </a:extLst>
          </p:cNvPr>
          <p:cNvSpPr txBox="1">
            <a:spLocks/>
          </p:cNvSpPr>
          <p:nvPr/>
        </p:nvSpPr>
        <p:spPr>
          <a:xfrm>
            <a:off x="1709057" y="887837"/>
            <a:ext cx="8817429" cy="4908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LEY GENERAL DE ARCHIVOS  DOF 15/06/2018</a:t>
            </a:r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C901E99E-47E9-4384-BD5B-380866639785}"/>
              </a:ext>
            </a:extLst>
          </p:cNvPr>
          <p:cNvSpPr txBox="1">
            <a:spLocks/>
          </p:cNvSpPr>
          <p:nvPr/>
        </p:nvSpPr>
        <p:spPr>
          <a:xfrm>
            <a:off x="1007166" y="2051873"/>
            <a:ext cx="5618921" cy="27542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MX" sz="2800" b="1" dirty="0">
              <a:solidFill>
                <a:schemeClr val="accent2"/>
              </a:solidFill>
            </a:endParaRPr>
          </a:p>
          <a:p>
            <a:pPr algn="just"/>
            <a:r>
              <a:rPr lang="es-MX" sz="2800" b="1" dirty="0">
                <a:solidFill>
                  <a:schemeClr val="accent2">
                    <a:lumMod val="75000"/>
                  </a:schemeClr>
                </a:solidFill>
              </a:rPr>
              <a:t>La estructura del cuadro general de clasificación archivística atenderá los niveles de fondo, sección y serie… (Art. 13)</a:t>
            </a:r>
          </a:p>
          <a:p>
            <a:pPr algn="just"/>
            <a:endParaRPr lang="es-MX" sz="1600" b="1" dirty="0">
              <a:solidFill>
                <a:schemeClr val="accent2"/>
              </a:solidFill>
            </a:endParaRPr>
          </a:p>
        </p:txBody>
      </p:sp>
      <p:graphicFrame>
        <p:nvGraphicFramePr>
          <p:cNvPr id="10" name="Marcador de contenido 3">
            <a:extLst>
              <a:ext uri="{FF2B5EF4-FFF2-40B4-BE49-F238E27FC236}">
                <a16:creationId xmlns:a16="http://schemas.microsoft.com/office/drawing/2014/main" id="{B4C9FF84-9B9B-4E9E-BB82-5D66088779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0145371"/>
              </p:ext>
            </p:extLst>
          </p:nvPr>
        </p:nvGraphicFramePr>
        <p:xfrm>
          <a:off x="7279752" y="1932798"/>
          <a:ext cx="3548268" cy="2992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330507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125</Words>
  <Application>Microsoft Office PowerPoint</Application>
  <PresentationFormat>Panorámica</PresentationFormat>
  <Paragraphs>16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MB</dc:creator>
  <cp:lastModifiedBy>DANIEL MB</cp:lastModifiedBy>
  <cp:revision>28</cp:revision>
  <dcterms:created xsi:type="dcterms:W3CDTF">2018-11-11T12:56:06Z</dcterms:created>
  <dcterms:modified xsi:type="dcterms:W3CDTF">2019-01-18T17:06:00Z</dcterms:modified>
</cp:coreProperties>
</file>