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6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F35587-5087-4444-90E0-80E4C066B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A6A129-E1A3-42BA-AB75-37A1171E8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B6CB04-0927-403C-BDFB-3CC90CC6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487824-4EBE-4384-A080-A44B894A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F8CF57-B576-4A7B-8461-F25A12D54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26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E7B35D-1AD7-480F-B19F-F84ADF6B1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812CF3-B74A-4649-92A7-06B48DB94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D033DB-08B5-4936-8A73-0F60EE09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CA795D-74AE-468D-BAAF-BC398C671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897128-3947-4754-B7A3-AAB2493FA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293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99C0B58-56CF-4D71-AFC2-134DD28ED5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F68D12-22B9-43CC-A608-F3A8D6579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7AB99F-4875-4332-A818-6BD23220D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5E20F4-F8B2-43AF-9606-6210BFF14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A1412C-E02A-4902-BAB7-A035A24A1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81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CE146-8D47-4FC6-91CF-94ECA341D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1F8FB0-B48E-44FB-AA6F-F98DDBF6E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F07C5C-1760-4DF2-92F5-89888284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D8797C-92EC-4390-B023-F6B277882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121AF7-9755-4A6F-9853-4F1153AEE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25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2D8DE-B0D6-4F91-BF22-C3FDF8EAD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45C1B9-4FC9-4FDC-AF0F-C1DD6572A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272402-BD0F-43DA-AADA-B121B9DC9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FD2BC6-34EC-4807-A3CB-230A7DA3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C0AF9B-3C47-4BEE-A139-1894CB73C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745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63E13-B714-457C-9415-5E097E077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14E614-543C-4BE7-A8DA-EC55B302B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A429F1-EC9B-43F6-8AD0-0D54D9E50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1B403A-CAFC-4EBC-86A0-3BD20FFCB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0EEA4E-5AB6-412F-ADB6-FA510FCF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C9E3F7-D26A-4BB5-B395-D430DC11D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789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A8F4F6-A863-4F22-B44E-5D16C0E68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03A473-2243-4EE7-B85E-BB65CC02D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9F57F4-FE37-4028-A854-9BF548CB7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6FE2656-E285-4278-953D-71A499F96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63BCA17-3332-4A1C-A8F6-5516AAF54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10DFEC0-C4C3-4004-AC36-8AA94CC1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3F8E48-C961-4870-AF06-702774B51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1951113-0808-485A-9E20-61AEBD19E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74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30C7F-292E-49AA-8713-DF97DC8F2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FA2FA8-E465-4E89-B55A-06B40D1E0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97E8917-4AC9-46DC-9736-19056BC5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11C27C-4E14-48A3-A757-9524243E4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696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2ABED00-0A00-450D-AFC4-28D4F2EB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BCF19F9-346B-4400-8E37-E2921C50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BA0E884-9317-40E3-9C04-DE51543F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375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DA2FF-BA80-4FEB-B970-2C13F34F8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32A97D-2796-43D6-B769-27C0DD5EA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55C12B-1DC4-4748-99D4-0ED22BE7C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D114D4-26FF-4B19-B795-F8358A2C0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AEC8B4-45A6-4580-A19C-E0FD7930C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5D7B68-68C2-4399-BB76-0C4293B8D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36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8F9F17-80F9-44C2-ADC0-CC354750B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5783F6-2E3E-4059-8A79-E98B500D05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6BD3F4-FAB1-449D-9086-614414F6F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A3AE18-72D7-4037-98FD-3FA8FB6AC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0E698A-9BE3-4214-B1FC-FA7FD8F58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F55324-149D-4005-8B2B-525A30BF0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166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C599A94-0829-41D6-9779-55F6B2CF0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204208-D943-4098-BD2B-5D3B99692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1DEC5C-6195-4098-B7F3-37012E930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F1096-8127-49FC-990C-4030C4208F0F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D0C1EC-EA20-4D7B-8D26-099F99437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701D5D-F82A-476E-9078-5E532C103F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F2AB3-2975-4251-BABD-CAF9F4859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805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48F7304-50AE-404C-A841-0406ED29B8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42" r="18144" b="7356"/>
          <a:stretch/>
        </p:blipFill>
        <p:spPr>
          <a:xfrm>
            <a:off x="1363969" y="136276"/>
            <a:ext cx="9464051" cy="81305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A05E435E-10E2-4918-AFEC-87C32A44BBDA}"/>
              </a:ext>
            </a:extLst>
          </p:cNvPr>
          <p:cNvSpPr/>
          <p:nvPr/>
        </p:nvSpPr>
        <p:spPr>
          <a:xfrm>
            <a:off x="0" y="6548553"/>
            <a:ext cx="12192006" cy="30777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www.archivonomia.org.mx                 ama@archivonomia.org.mx                      AMA Asociación Mexicana de Archivonomía, A.C.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00C7DF1-349A-4751-90C3-A0409154AB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448" r="22156" b="-1574"/>
          <a:stretch/>
        </p:blipFill>
        <p:spPr>
          <a:xfrm>
            <a:off x="6924990" y="6548552"/>
            <a:ext cx="278552" cy="307777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E5D8AACA-F462-491C-992F-6DB7401EC512}"/>
              </a:ext>
            </a:extLst>
          </p:cNvPr>
          <p:cNvSpPr txBox="1">
            <a:spLocks/>
          </p:cNvSpPr>
          <p:nvPr/>
        </p:nvSpPr>
        <p:spPr>
          <a:xfrm>
            <a:off x="1709057" y="887837"/>
            <a:ext cx="8817429" cy="4908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LEY GENERAL DE ARCHIVOS  DOF 15/06/2018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C901E99E-47E9-4384-BD5B-380866639785}"/>
              </a:ext>
            </a:extLst>
          </p:cNvPr>
          <p:cNvSpPr txBox="1">
            <a:spLocks/>
          </p:cNvSpPr>
          <p:nvPr/>
        </p:nvSpPr>
        <p:spPr>
          <a:xfrm>
            <a:off x="1113184" y="1899670"/>
            <a:ext cx="5618921" cy="2754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t"/>
            <a:r>
              <a:rPr lang="es-MX" b="1" dirty="0">
                <a:solidFill>
                  <a:schemeClr val="accent2"/>
                </a:solidFill>
              </a:rPr>
              <a:t>Los encargados y responsables de cada área (Coordinación de archivos, correspondencia, trámite, concentración e histórico) deberán contar con licenciatura en áreas afines o tener conocimientos, habilidades, competencias y experiencia acreditada en archivística. (Art. 21)</a:t>
            </a:r>
          </a:p>
          <a:p>
            <a:pPr algn="just" fontAlgn="t"/>
            <a:r>
              <a:rPr lang="es-MX" b="1" dirty="0">
                <a:solidFill>
                  <a:schemeClr val="accent2"/>
                </a:solidFill>
              </a:rPr>
              <a:t> </a:t>
            </a:r>
          </a:p>
          <a:p>
            <a:pPr algn="just" fontAlgn="t"/>
            <a:r>
              <a:rPr lang="es-MX" b="1" dirty="0">
                <a:solidFill>
                  <a:schemeClr val="accent2"/>
                </a:solidFill>
              </a:rPr>
              <a:t>Los Sujetos obligados </a:t>
            </a:r>
            <a:r>
              <a:rPr lang="es-MX" b="1" u="sng" dirty="0">
                <a:solidFill>
                  <a:schemeClr val="accent2"/>
                </a:solidFill>
              </a:rPr>
              <a:t>deberán promover la capacitación </a:t>
            </a:r>
            <a:r>
              <a:rPr lang="es-MX" b="1" dirty="0">
                <a:solidFill>
                  <a:schemeClr val="accent2"/>
                </a:solidFill>
              </a:rPr>
              <a:t>en las competencias laborales y profesionalización de los responsables de las áreas de archivo. (Art. 99)</a:t>
            </a:r>
          </a:p>
          <a:p>
            <a:pPr algn="just"/>
            <a:r>
              <a:rPr lang="es-MX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/>
            <a:endParaRPr lang="es-MX" sz="1600" b="1" dirty="0">
              <a:solidFill>
                <a:schemeClr val="accent2"/>
              </a:solidFill>
            </a:endParaRPr>
          </a:p>
        </p:txBody>
      </p:sp>
      <p:pic>
        <p:nvPicPr>
          <p:cNvPr id="5" name="Imagen 4" descr="Imagen que contiene persona, interior, pared, personas&#10;&#10;Descripción generada automáticamente">
            <a:extLst>
              <a:ext uri="{FF2B5EF4-FFF2-40B4-BE49-F238E27FC236}">
                <a16:creationId xmlns:a16="http://schemas.microsoft.com/office/drawing/2014/main" id="{5E199449-7FFA-43D0-AC5E-272DCEEB75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486" y="2196735"/>
            <a:ext cx="4695825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408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75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MB</dc:creator>
  <cp:lastModifiedBy>DANIEL MB</cp:lastModifiedBy>
  <cp:revision>29</cp:revision>
  <dcterms:created xsi:type="dcterms:W3CDTF">2018-11-11T12:56:06Z</dcterms:created>
  <dcterms:modified xsi:type="dcterms:W3CDTF">2019-01-18T17:11:01Z</dcterms:modified>
</cp:coreProperties>
</file>